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7559675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7" roundtripDataSignature="AMtx7mjeLRqlypDdHeyNK1HuUcu/GrX6S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92" autoAdjust="0"/>
    <p:restoredTop sz="94660"/>
  </p:normalViewPr>
  <p:slideViewPr>
    <p:cSldViewPr snapToGrid="0">
      <p:cViewPr>
        <p:scale>
          <a:sx n="50" d="100"/>
          <a:sy n="50" d="100"/>
        </p:scale>
        <p:origin x="1972" y="-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customschemas.google.com/relationships/presentationmetadata" Target="metadata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11" Type="http://schemas.openxmlformats.org/officeDocument/2006/relationships/tableStyles" Target="tableStyles.xml"/><Relationship Id="rId10" Type="http://schemas.openxmlformats.org/officeDocument/2006/relationships/theme" Target="theme/theme1.xml"/><Relationship Id="rId4" Type="http://schemas.openxmlformats.org/officeDocument/2006/relationships/notesMaster" Target="notesMasters/notesMaster1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rvara Lazarenko" userId="455ccbb12fa3194e" providerId="LiveId" clId="{098EDA42-DD95-4F4B-A222-EF449872FF42}"/>
    <pc:docChg chg="undo custSel modSld">
      <pc:chgData name="Varvara Lazarenko" userId="455ccbb12fa3194e" providerId="LiveId" clId="{098EDA42-DD95-4F4B-A222-EF449872FF42}" dt="2025-01-22T16:52:35.716" v="246"/>
      <pc:docMkLst>
        <pc:docMk/>
      </pc:docMkLst>
      <pc:sldChg chg="modSp mod">
        <pc:chgData name="Varvara Lazarenko" userId="455ccbb12fa3194e" providerId="LiveId" clId="{098EDA42-DD95-4F4B-A222-EF449872FF42}" dt="2025-01-22T16:47:35.271" v="178" actId="1036"/>
        <pc:sldMkLst>
          <pc:docMk/>
          <pc:sldMk cId="0" sldId="256"/>
        </pc:sldMkLst>
        <pc:spChg chg="mod">
          <ac:chgData name="Varvara Lazarenko" userId="455ccbb12fa3194e" providerId="LiveId" clId="{098EDA42-DD95-4F4B-A222-EF449872FF42}" dt="2025-01-22T16:47:19.515" v="172" actId="1036"/>
          <ac:spMkLst>
            <pc:docMk/>
            <pc:sldMk cId="0" sldId="256"/>
            <ac:spMk id="96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47:21.579" v="173" actId="20577"/>
          <ac:spMkLst>
            <pc:docMk/>
            <pc:sldMk cId="0" sldId="256"/>
            <ac:spMk id="97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47:19.515" v="172" actId="1036"/>
          <ac:spMkLst>
            <pc:docMk/>
            <pc:sldMk cId="0" sldId="256"/>
            <ac:spMk id="98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46:34.496" v="158" actId="1035"/>
          <ac:spMkLst>
            <pc:docMk/>
            <pc:sldMk cId="0" sldId="256"/>
            <ac:spMk id="99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46:34.496" v="158" actId="1035"/>
          <ac:spMkLst>
            <pc:docMk/>
            <pc:sldMk cId="0" sldId="256"/>
            <ac:spMk id="100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46:34.496" v="158" actId="1035"/>
          <ac:spMkLst>
            <pc:docMk/>
            <pc:sldMk cId="0" sldId="256"/>
            <ac:spMk id="101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46:34.496" v="158" actId="1035"/>
          <ac:spMkLst>
            <pc:docMk/>
            <pc:sldMk cId="0" sldId="256"/>
            <ac:spMk id="102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47:35.271" v="178" actId="1036"/>
          <ac:spMkLst>
            <pc:docMk/>
            <pc:sldMk cId="0" sldId="256"/>
            <ac:spMk id="103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38:29.311" v="78" actId="20577"/>
          <ac:spMkLst>
            <pc:docMk/>
            <pc:sldMk cId="0" sldId="256"/>
            <ac:spMk id="105" creationId="{00000000-0000-0000-0000-000000000000}"/>
          </ac:spMkLst>
        </pc:spChg>
      </pc:sldChg>
      <pc:sldChg chg="modSp mod">
        <pc:chgData name="Varvara Lazarenko" userId="455ccbb12fa3194e" providerId="LiveId" clId="{098EDA42-DD95-4F4B-A222-EF449872FF42}" dt="2025-01-22T16:52:35.716" v="246"/>
        <pc:sldMkLst>
          <pc:docMk/>
          <pc:sldMk cId="0" sldId="257"/>
        </pc:sldMkLst>
        <pc:spChg chg="mod">
          <ac:chgData name="Varvara Lazarenko" userId="455ccbb12fa3194e" providerId="LiveId" clId="{098EDA42-DD95-4F4B-A222-EF449872FF42}" dt="2025-01-22T16:51:14.365" v="224" actId="20577"/>
          <ac:spMkLst>
            <pc:docMk/>
            <pc:sldMk cId="0" sldId="257"/>
            <ac:spMk id="2" creationId="{5BE3E065-D3C4-8B4F-2E62-14957DBC508B}"/>
          </ac:spMkLst>
        </pc:spChg>
        <pc:spChg chg="mod">
          <ac:chgData name="Varvara Lazarenko" userId="455ccbb12fa3194e" providerId="LiveId" clId="{098EDA42-DD95-4F4B-A222-EF449872FF42}" dt="2025-01-22T16:50:39.519" v="223" actId="1036"/>
          <ac:spMkLst>
            <pc:docMk/>
            <pc:sldMk cId="0" sldId="257"/>
            <ac:spMk id="113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52:35.716" v="246"/>
          <ac:spMkLst>
            <pc:docMk/>
            <pc:sldMk cId="0" sldId="257"/>
            <ac:spMk id="115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50:25.537" v="215" actId="948"/>
          <ac:spMkLst>
            <pc:docMk/>
            <pc:sldMk cId="0" sldId="257"/>
            <ac:spMk id="117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50:39.519" v="223" actId="1036"/>
          <ac:spMkLst>
            <pc:docMk/>
            <pc:sldMk cId="0" sldId="257"/>
            <ac:spMk id="119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50:39.519" v="223" actId="1036"/>
          <ac:spMkLst>
            <pc:docMk/>
            <pc:sldMk cId="0" sldId="257"/>
            <ac:spMk id="126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49:20.652" v="195" actId="1036"/>
          <ac:spMkLst>
            <pc:docMk/>
            <pc:sldMk cId="0" sldId="257"/>
            <ac:spMk id="131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49:20.652" v="195" actId="1036"/>
          <ac:spMkLst>
            <pc:docMk/>
            <pc:sldMk cId="0" sldId="257"/>
            <ac:spMk id="132" creationId="{00000000-0000-0000-0000-000000000000}"/>
          </ac:spMkLst>
        </pc:spChg>
      </pc:sldChg>
    </pc:docChg>
  </pc:docChgLst>
  <pc:docChgLst>
    <pc:chgData name="Varvara Lazarenko" userId="455ccbb12fa3194e" providerId="LiveId" clId="{56B0BD8B-E829-48C2-B6BE-A695DDEEA2C9}"/>
    <pc:docChg chg="modSld">
      <pc:chgData name="Varvara Lazarenko" userId="455ccbb12fa3194e" providerId="LiveId" clId="{56B0BD8B-E829-48C2-B6BE-A695DDEEA2C9}" dt="2024-10-22T16:26:02.504" v="31" actId="20577"/>
      <pc:docMkLst>
        <pc:docMk/>
      </pc:docMkLst>
      <pc:sldChg chg="modSp mod">
        <pc:chgData name="Varvara Lazarenko" userId="455ccbb12fa3194e" providerId="LiveId" clId="{56B0BD8B-E829-48C2-B6BE-A695DDEEA2C9}" dt="2024-10-22T16:26:02.504" v="31" actId="20577"/>
        <pc:sldMkLst>
          <pc:docMk/>
          <pc:sldMk cId="0" sldId="256"/>
        </pc:sldMkLst>
      </pc:sldChg>
    </pc:docChg>
  </pc:docChgLst>
  <pc:docChgLst>
    <pc:chgData name="Varvara Lazarenko" userId="455ccbb12fa3194e" providerId="LiveId" clId="{836A5F48-E2F1-40B2-9E59-5901FAA22922}"/>
    <pc:docChg chg="custSel modSld">
      <pc:chgData name="Varvara Lazarenko" userId="455ccbb12fa3194e" providerId="LiveId" clId="{836A5F48-E2F1-40B2-9E59-5901FAA22922}" dt="2025-02-23T14:45:30.350" v="302" actId="20577"/>
      <pc:docMkLst>
        <pc:docMk/>
      </pc:docMkLst>
      <pc:sldChg chg="modSp mod">
        <pc:chgData name="Varvara Lazarenko" userId="455ccbb12fa3194e" providerId="LiveId" clId="{836A5F48-E2F1-40B2-9E59-5901FAA22922}" dt="2025-02-23T14:45:30.350" v="302" actId="20577"/>
        <pc:sldMkLst>
          <pc:docMk/>
          <pc:sldMk cId="0" sldId="256"/>
        </pc:sldMkLst>
        <pc:spChg chg="mod">
          <ac:chgData name="Varvara Lazarenko" userId="455ccbb12fa3194e" providerId="LiveId" clId="{836A5F48-E2F1-40B2-9E59-5901FAA22922}" dt="2025-02-23T14:45:30.350" v="302" actId="20577"/>
          <ac:spMkLst>
            <pc:docMk/>
            <pc:sldMk cId="0" sldId="256"/>
            <ac:spMk id="105" creationId="{00000000-0000-0000-0000-000000000000}"/>
          </ac:spMkLst>
        </pc:spChg>
      </pc:sldChg>
      <pc:sldChg chg="modSp mod">
        <pc:chgData name="Varvara Lazarenko" userId="455ccbb12fa3194e" providerId="LiveId" clId="{836A5F48-E2F1-40B2-9E59-5901FAA22922}" dt="2025-02-23T14:40:34.798" v="148" actId="14100"/>
        <pc:sldMkLst>
          <pc:docMk/>
          <pc:sldMk cId="0" sldId="257"/>
        </pc:sldMkLst>
        <pc:spChg chg="mod">
          <ac:chgData name="Varvara Lazarenko" userId="455ccbb12fa3194e" providerId="LiveId" clId="{836A5F48-E2F1-40B2-9E59-5901FAA22922}" dt="2025-02-23T14:40:34.798" v="148" actId="14100"/>
          <ac:spMkLst>
            <pc:docMk/>
            <pc:sldMk cId="0" sldId="257"/>
            <ac:spMk id="117" creationId="{00000000-0000-0000-0000-000000000000}"/>
          </ac:spMkLst>
        </pc:spChg>
      </pc:sldChg>
    </pc:docChg>
  </pc:docChgLst>
  <pc:docChgLst>
    <pc:chgData name="Varvara Lazarenko" userId="455ccbb12fa3194e" providerId="LiveId" clId="{812A0C20-627E-462D-A089-8A5D6F711F8F}"/>
    <pc:docChg chg="undo redo custSel modSld">
      <pc:chgData name="Varvara Lazarenko" userId="455ccbb12fa3194e" providerId="LiveId" clId="{812A0C20-627E-462D-A089-8A5D6F711F8F}" dt="2025-01-21T13:19:10.036" v="2523" actId="20577"/>
      <pc:docMkLst>
        <pc:docMk/>
      </pc:docMkLst>
      <pc:sldChg chg="delSp modSp mod">
        <pc:chgData name="Varvara Lazarenko" userId="455ccbb12fa3194e" providerId="LiveId" clId="{812A0C20-627E-462D-A089-8A5D6F711F8F}" dt="2025-01-21T13:17:29.327" v="2521" actId="20577"/>
        <pc:sldMkLst>
          <pc:docMk/>
          <pc:sldMk cId="0" sldId="256"/>
        </pc:sldMkLst>
        <pc:spChg chg="mod">
          <ac:chgData name="Varvara Lazarenko" userId="455ccbb12fa3194e" providerId="LiveId" clId="{812A0C20-627E-462D-A089-8A5D6F711F8F}" dt="2024-12-12T18:41:37.795" v="2351" actId="1035"/>
          <ac:spMkLst>
            <pc:docMk/>
            <pc:sldMk cId="0" sldId="256"/>
            <ac:spMk id="90" creationId="{00000000-0000-0000-0000-000000000000}"/>
          </ac:spMkLst>
        </pc:spChg>
        <pc:spChg chg="mod">
          <ac:chgData name="Varvara Lazarenko" userId="455ccbb12fa3194e" providerId="LiveId" clId="{812A0C20-627E-462D-A089-8A5D6F711F8F}" dt="2025-01-21T13:17:29.327" v="2521" actId="20577"/>
          <ac:spMkLst>
            <pc:docMk/>
            <pc:sldMk cId="0" sldId="256"/>
            <ac:spMk id="92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2:22.656" v="2367" actId="20577"/>
          <ac:spMkLst>
            <pc:docMk/>
            <pc:sldMk cId="0" sldId="256"/>
            <ac:spMk id="97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28:53.056" v="2284" actId="20577"/>
          <ac:spMkLst>
            <pc:docMk/>
            <pc:sldMk cId="0" sldId="256"/>
            <ac:spMk id="99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22:58.703" v="2258" actId="20577"/>
          <ac:spMkLst>
            <pc:docMk/>
            <pc:sldMk cId="0" sldId="256"/>
            <ac:spMk id="105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1:05.942" v="2325" actId="1037"/>
          <ac:spMkLst>
            <pc:docMk/>
            <pc:sldMk cId="0" sldId="256"/>
            <ac:spMk id="107" creationId="{00000000-0000-0000-0000-000000000000}"/>
          </ac:spMkLst>
        </pc:spChg>
      </pc:sldChg>
      <pc:sldChg chg="addSp delSp modSp mod modNotes">
        <pc:chgData name="Varvara Lazarenko" userId="455ccbb12fa3194e" providerId="LiveId" clId="{812A0C20-627E-462D-A089-8A5D6F711F8F}" dt="2025-01-21T13:19:10.036" v="2523" actId="20577"/>
        <pc:sldMkLst>
          <pc:docMk/>
          <pc:sldMk cId="0" sldId="257"/>
        </pc:sldMkLst>
        <pc:spChg chg="mod">
          <ac:chgData name="Varvara Lazarenko" userId="455ccbb12fa3194e" providerId="LiveId" clId="{812A0C20-627E-462D-A089-8A5D6F711F8F}" dt="2024-12-12T18:48:37.577" v="2484" actId="1035"/>
          <ac:spMkLst>
            <pc:docMk/>
            <pc:sldMk cId="0" sldId="257"/>
            <ac:spMk id="113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8:33.598" v="2476" actId="1035"/>
          <ac:spMkLst>
            <pc:docMk/>
            <pc:sldMk cId="0" sldId="257"/>
            <ac:spMk id="114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8:33.598" v="2476" actId="1035"/>
          <ac:spMkLst>
            <pc:docMk/>
            <pc:sldMk cId="0" sldId="257"/>
            <ac:spMk id="115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8:33.598" v="2476" actId="1035"/>
          <ac:spMkLst>
            <pc:docMk/>
            <pc:sldMk cId="0" sldId="257"/>
            <ac:spMk id="116" creationId="{00000000-0000-0000-0000-000000000000}"/>
          </ac:spMkLst>
        </pc:spChg>
        <pc:spChg chg="mod">
          <ac:chgData name="Varvara Lazarenko" userId="455ccbb12fa3194e" providerId="LiveId" clId="{812A0C20-627E-462D-A089-8A5D6F711F8F}" dt="2025-01-21T13:19:10.036" v="2523" actId="20577"/>
          <ac:spMkLst>
            <pc:docMk/>
            <pc:sldMk cId="0" sldId="257"/>
            <ac:spMk id="117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8:43.329" v="2496" actId="1035"/>
          <ac:spMkLst>
            <pc:docMk/>
            <pc:sldMk cId="0" sldId="257"/>
            <ac:spMk id="118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8:37.577" v="2484" actId="1035"/>
          <ac:spMkLst>
            <pc:docMk/>
            <pc:sldMk cId="0" sldId="257"/>
            <ac:spMk id="119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50:08.786" v="2519" actId="20577"/>
          <ac:spMkLst>
            <pc:docMk/>
            <pc:sldMk cId="0" sldId="257"/>
            <ac:spMk id="120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9:03.292" v="2518" actId="1035"/>
          <ac:spMkLst>
            <pc:docMk/>
            <pc:sldMk cId="0" sldId="257"/>
            <ac:spMk id="121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8:49.666" v="2502" actId="1035"/>
          <ac:spMkLst>
            <pc:docMk/>
            <pc:sldMk cId="0" sldId="257"/>
            <ac:spMk id="124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8:49.666" v="2502" actId="1035"/>
          <ac:spMkLst>
            <pc:docMk/>
            <pc:sldMk cId="0" sldId="257"/>
            <ac:spMk id="125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8:37.577" v="2484" actId="1035"/>
          <ac:spMkLst>
            <pc:docMk/>
            <pc:sldMk cId="0" sldId="257"/>
            <ac:spMk id="126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8:43.329" v="2496" actId="1035"/>
          <ac:spMkLst>
            <pc:docMk/>
            <pc:sldMk cId="0" sldId="257"/>
            <ac:spMk id="127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9:03.292" v="2518" actId="1035"/>
          <ac:spMkLst>
            <pc:docMk/>
            <pc:sldMk cId="0" sldId="257"/>
            <ac:spMk id="128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17.662" v="1778" actId="1035"/>
          <ac:spMkLst>
            <pc:docMk/>
            <pc:sldMk cId="0" sldId="257"/>
            <ac:spMk id="131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17.662" v="1778" actId="1035"/>
          <ac:spMkLst>
            <pc:docMk/>
            <pc:sldMk cId="0" sldId="257"/>
            <ac:spMk id="132" creationId="{00000000-0000-0000-0000-000000000000}"/>
          </ac:spMkLst>
        </pc:spChg>
      </pc:sldChg>
    </pc:docChg>
  </pc:docChgLst>
  <pc:docChgLst>
    <pc:chgData name="Varvara Lazarenko" userId="455ccbb12fa3194e" providerId="LiveId" clId="{18B30D7D-CA8F-49D3-90BD-F08F5BABAAC9}"/>
    <pc:docChg chg="undo custSel modSld">
      <pc:chgData name="Varvara Lazarenko" userId="455ccbb12fa3194e" providerId="LiveId" clId="{18B30D7D-CA8F-49D3-90BD-F08F5BABAAC9}" dt="2025-01-28T17:41:22.057" v="337" actId="1036"/>
      <pc:docMkLst>
        <pc:docMk/>
      </pc:docMkLst>
      <pc:sldChg chg="addSp modSp mod">
        <pc:chgData name="Varvara Lazarenko" userId="455ccbb12fa3194e" providerId="LiveId" clId="{18B30D7D-CA8F-49D3-90BD-F08F5BABAAC9}" dt="2025-01-28T17:41:22.057" v="337" actId="1036"/>
        <pc:sldMkLst>
          <pc:docMk/>
          <pc:sldMk cId="0" sldId="257"/>
        </pc:sldMkLst>
        <pc:spChg chg="mod">
          <ac:chgData name="Varvara Lazarenko" userId="455ccbb12fa3194e" providerId="LiveId" clId="{18B30D7D-CA8F-49D3-90BD-F08F5BABAAC9}" dt="2025-01-28T16:37:30.802" v="28" actId="1035"/>
          <ac:spMkLst>
            <pc:docMk/>
            <pc:sldMk cId="0" sldId="257"/>
            <ac:spMk id="2" creationId="{5BE3E065-D3C4-8B4F-2E62-14957DBC508B}"/>
          </ac:spMkLst>
        </pc:spChg>
        <pc:spChg chg="mod">
          <ac:chgData name="Varvara Lazarenko" userId="455ccbb12fa3194e" providerId="LiveId" clId="{18B30D7D-CA8F-49D3-90BD-F08F5BABAAC9}" dt="2025-01-28T16:37:30.802" v="28" actId="1035"/>
          <ac:spMkLst>
            <pc:docMk/>
            <pc:sldMk cId="0" sldId="257"/>
            <ac:spMk id="3" creationId="{5BDCF679-F8A8-67E5-EF59-5BF21099372B}"/>
          </ac:spMkLst>
        </pc:spChg>
        <pc:spChg chg="add mod">
          <ac:chgData name="Varvara Lazarenko" userId="455ccbb12fa3194e" providerId="LiveId" clId="{18B30D7D-CA8F-49D3-90BD-F08F5BABAAC9}" dt="2025-01-28T17:41:22.057" v="337" actId="1036"/>
          <ac:spMkLst>
            <pc:docMk/>
            <pc:sldMk cId="0" sldId="257"/>
            <ac:spMk id="4" creationId="{3CEF2A7C-367C-A5C9-B6A3-DDE1EA3B5B78}"/>
          </ac:spMkLst>
        </pc:spChg>
        <pc:spChg chg="add mod">
          <ac:chgData name="Varvara Lazarenko" userId="455ccbb12fa3194e" providerId="LiveId" clId="{18B30D7D-CA8F-49D3-90BD-F08F5BABAAC9}" dt="2025-01-28T17:40:49.505" v="336" actId="20577"/>
          <ac:spMkLst>
            <pc:docMk/>
            <pc:sldMk cId="0" sldId="257"/>
            <ac:spMk id="5" creationId="{999D4D53-7B54-6A13-E502-ED1C8A6DF573}"/>
          </ac:spMkLst>
        </pc:spChg>
        <pc:spChg chg="add mod">
          <ac:chgData name="Varvara Lazarenko" userId="455ccbb12fa3194e" providerId="LiveId" clId="{18B30D7D-CA8F-49D3-90BD-F08F5BABAAC9}" dt="2025-01-28T17:39:31.260" v="324" actId="1037"/>
          <ac:spMkLst>
            <pc:docMk/>
            <pc:sldMk cId="0" sldId="257"/>
            <ac:spMk id="6" creationId="{E42D5818-2AFD-7980-5880-E3C0503808B6}"/>
          </ac:spMkLst>
        </pc:spChg>
        <pc:spChg chg="mod">
          <ac:chgData name="Varvara Lazarenko" userId="455ccbb12fa3194e" providerId="LiveId" clId="{18B30D7D-CA8F-49D3-90BD-F08F5BABAAC9}" dt="2025-01-28T16:40:34.393" v="148" actId="1035"/>
          <ac:spMkLst>
            <pc:docMk/>
            <pc:sldMk cId="0" sldId="257"/>
            <ac:spMk id="113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39:19.994" v="90" actId="1036"/>
          <ac:spMkLst>
            <pc:docMk/>
            <pc:sldMk cId="0" sldId="257"/>
            <ac:spMk id="114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37:37.175" v="33" actId="1035"/>
          <ac:spMkLst>
            <pc:docMk/>
            <pc:sldMk cId="0" sldId="257"/>
            <ac:spMk id="115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40:29.886" v="141" actId="1035"/>
          <ac:spMkLst>
            <pc:docMk/>
            <pc:sldMk cId="0" sldId="257"/>
            <ac:spMk id="116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40:29.886" v="141" actId="1035"/>
          <ac:spMkLst>
            <pc:docMk/>
            <pc:sldMk cId="0" sldId="257"/>
            <ac:spMk id="117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40:54.543" v="168" actId="1035"/>
          <ac:spMkLst>
            <pc:docMk/>
            <pc:sldMk cId="0" sldId="257"/>
            <ac:spMk id="118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40:34.393" v="148" actId="1035"/>
          <ac:spMkLst>
            <pc:docMk/>
            <pc:sldMk cId="0" sldId="257"/>
            <ac:spMk id="119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40:54.543" v="168" actId="1035"/>
          <ac:spMkLst>
            <pc:docMk/>
            <pc:sldMk cId="0" sldId="257"/>
            <ac:spMk id="120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39:54.693" v="104" actId="1036"/>
          <ac:spMkLst>
            <pc:docMk/>
            <pc:sldMk cId="0" sldId="257"/>
            <ac:spMk id="121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40:12.576" v="120" actId="1036"/>
          <ac:spMkLst>
            <pc:docMk/>
            <pc:sldMk cId="0" sldId="257"/>
            <ac:spMk id="124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40:12.576" v="120" actId="1036"/>
          <ac:spMkLst>
            <pc:docMk/>
            <pc:sldMk cId="0" sldId="257"/>
            <ac:spMk id="125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40:34.393" v="148" actId="1035"/>
          <ac:spMkLst>
            <pc:docMk/>
            <pc:sldMk cId="0" sldId="257"/>
            <ac:spMk id="126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40:54.543" v="168" actId="1035"/>
          <ac:spMkLst>
            <pc:docMk/>
            <pc:sldMk cId="0" sldId="257"/>
            <ac:spMk id="127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37:08.118" v="5" actId="1036"/>
          <ac:spMkLst>
            <pc:docMk/>
            <pc:sldMk cId="0" sldId="257"/>
            <ac:spMk id="128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37:30.802" v="28" actId="1035"/>
          <ac:spMkLst>
            <pc:docMk/>
            <pc:sldMk cId="0" sldId="257"/>
            <ac:spMk id="131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37:30.802" v="28" actId="1035"/>
          <ac:spMkLst>
            <pc:docMk/>
            <pc:sldMk cId="0" sldId="257"/>
            <ac:spMk id="132" creationId="{00000000-0000-0000-0000-000000000000}"/>
          </ac:spMkLst>
        </pc:spChg>
      </pc:sldChg>
    </pc:docChg>
  </pc:docChgLst>
  <pc:docChgLst>
    <pc:chgData name="Varvara Lazarenko" userId="455ccbb12fa3194e" providerId="LiveId" clId="{CBB1E1D4-3CAA-48A9-A0AC-DE39FB696A4A}"/>
    <pc:docChg chg="undo custSel modSld">
      <pc:chgData name="Varvara Lazarenko" userId="455ccbb12fa3194e" providerId="LiveId" clId="{CBB1E1D4-3CAA-48A9-A0AC-DE39FB696A4A}" dt="2025-03-05T15:29:38.723" v="319" actId="20577"/>
      <pc:docMkLst>
        <pc:docMk/>
      </pc:docMkLst>
      <pc:sldChg chg="modSp mod">
        <pc:chgData name="Varvara Lazarenko" userId="455ccbb12fa3194e" providerId="LiveId" clId="{CBB1E1D4-3CAA-48A9-A0AC-DE39FB696A4A}" dt="2025-03-05T15:28:43.299" v="293" actId="1036"/>
        <pc:sldMkLst>
          <pc:docMk/>
          <pc:sldMk cId="0" sldId="256"/>
        </pc:sldMkLst>
        <pc:spChg chg="mod">
          <ac:chgData name="Varvara Lazarenko" userId="455ccbb12fa3194e" providerId="LiveId" clId="{CBB1E1D4-3CAA-48A9-A0AC-DE39FB696A4A}" dt="2025-03-05T15:28:36.664" v="287" actId="1036"/>
          <ac:spMkLst>
            <pc:docMk/>
            <pc:sldMk cId="0" sldId="256"/>
            <ac:spMk id="96" creationId="{00000000-0000-0000-0000-000000000000}"/>
          </ac:spMkLst>
        </pc:spChg>
        <pc:spChg chg="mod">
          <ac:chgData name="Varvara Lazarenko" userId="455ccbb12fa3194e" providerId="LiveId" clId="{CBB1E1D4-3CAA-48A9-A0AC-DE39FB696A4A}" dt="2025-03-05T15:28:30.517" v="280" actId="1036"/>
          <ac:spMkLst>
            <pc:docMk/>
            <pc:sldMk cId="0" sldId="256"/>
            <ac:spMk id="97" creationId="{00000000-0000-0000-0000-000000000000}"/>
          </ac:spMkLst>
        </pc:spChg>
        <pc:spChg chg="mod">
          <ac:chgData name="Varvara Lazarenko" userId="455ccbb12fa3194e" providerId="LiveId" clId="{CBB1E1D4-3CAA-48A9-A0AC-DE39FB696A4A}" dt="2025-03-05T15:28:30.517" v="280" actId="1036"/>
          <ac:spMkLst>
            <pc:docMk/>
            <pc:sldMk cId="0" sldId="256"/>
            <ac:spMk id="98" creationId="{00000000-0000-0000-0000-000000000000}"/>
          </ac:spMkLst>
        </pc:spChg>
        <pc:spChg chg="mod">
          <ac:chgData name="Varvara Lazarenko" userId="455ccbb12fa3194e" providerId="LiveId" clId="{CBB1E1D4-3CAA-48A9-A0AC-DE39FB696A4A}" dt="2025-03-05T15:28:43.299" v="293" actId="1036"/>
          <ac:spMkLst>
            <pc:docMk/>
            <pc:sldMk cId="0" sldId="256"/>
            <ac:spMk id="99" creationId="{00000000-0000-0000-0000-000000000000}"/>
          </ac:spMkLst>
        </pc:spChg>
        <pc:spChg chg="mod">
          <ac:chgData name="Varvara Lazarenko" userId="455ccbb12fa3194e" providerId="LiveId" clId="{CBB1E1D4-3CAA-48A9-A0AC-DE39FB696A4A}" dt="2025-03-05T15:28:43.299" v="293" actId="1036"/>
          <ac:spMkLst>
            <pc:docMk/>
            <pc:sldMk cId="0" sldId="256"/>
            <ac:spMk id="100" creationId="{00000000-0000-0000-0000-000000000000}"/>
          </ac:spMkLst>
        </pc:spChg>
        <pc:spChg chg="mod">
          <ac:chgData name="Varvara Lazarenko" userId="455ccbb12fa3194e" providerId="LiveId" clId="{CBB1E1D4-3CAA-48A9-A0AC-DE39FB696A4A}" dt="2025-03-05T15:28:43.299" v="293" actId="1036"/>
          <ac:spMkLst>
            <pc:docMk/>
            <pc:sldMk cId="0" sldId="256"/>
            <ac:spMk id="101" creationId="{00000000-0000-0000-0000-000000000000}"/>
          </ac:spMkLst>
        </pc:spChg>
        <pc:spChg chg="mod">
          <ac:chgData name="Varvara Lazarenko" userId="455ccbb12fa3194e" providerId="LiveId" clId="{CBB1E1D4-3CAA-48A9-A0AC-DE39FB696A4A}" dt="2025-03-05T15:28:43.299" v="293" actId="1036"/>
          <ac:spMkLst>
            <pc:docMk/>
            <pc:sldMk cId="0" sldId="256"/>
            <ac:spMk id="102" creationId="{00000000-0000-0000-0000-000000000000}"/>
          </ac:spMkLst>
        </pc:spChg>
        <pc:spChg chg="mod">
          <ac:chgData name="Varvara Lazarenko" userId="455ccbb12fa3194e" providerId="LiveId" clId="{CBB1E1D4-3CAA-48A9-A0AC-DE39FB696A4A}" dt="2025-03-05T15:28:30.517" v="280" actId="1036"/>
          <ac:spMkLst>
            <pc:docMk/>
            <pc:sldMk cId="0" sldId="256"/>
            <ac:spMk id="103" creationId="{00000000-0000-0000-0000-000000000000}"/>
          </ac:spMkLst>
        </pc:spChg>
        <pc:spChg chg="mod">
          <ac:chgData name="Varvara Lazarenko" userId="455ccbb12fa3194e" providerId="LiveId" clId="{CBB1E1D4-3CAA-48A9-A0AC-DE39FB696A4A}" dt="2025-03-05T15:25:35.338" v="114" actId="1035"/>
          <ac:spMkLst>
            <pc:docMk/>
            <pc:sldMk cId="0" sldId="256"/>
            <ac:spMk id="105" creationId="{00000000-0000-0000-0000-000000000000}"/>
          </ac:spMkLst>
        </pc:spChg>
      </pc:sldChg>
      <pc:sldChg chg="modSp mod">
        <pc:chgData name="Varvara Lazarenko" userId="455ccbb12fa3194e" providerId="LiveId" clId="{CBB1E1D4-3CAA-48A9-A0AC-DE39FB696A4A}" dt="2025-03-05T15:29:38.723" v="319" actId="20577"/>
        <pc:sldMkLst>
          <pc:docMk/>
          <pc:sldMk cId="0" sldId="257"/>
        </pc:sldMkLst>
        <pc:spChg chg="mod">
          <ac:chgData name="Varvara Lazarenko" userId="455ccbb12fa3194e" providerId="LiveId" clId="{CBB1E1D4-3CAA-48A9-A0AC-DE39FB696A4A}" dt="2025-03-05T15:29:38.723" v="319" actId="20577"/>
          <ac:spMkLst>
            <pc:docMk/>
            <pc:sldMk cId="0" sldId="257"/>
            <ac:spMk id="127" creationId="{00000000-0000-0000-0000-000000000000}"/>
          </ac:spMkLst>
        </pc:spChg>
      </pc:sldChg>
    </pc:docChg>
  </pc:docChgLst>
  <pc:docChgLst>
    <pc:chgData name="Varvara Lazarenko" userId="455ccbb12fa3194e" providerId="LiveId" clId="{82A0EC1B-4883-44C7-83D9-DCEDDEDA3387}"/>
    <pc:docChg chg="undo custSel modSld">
      <pc:chgData name="Varvara Lazarenko" userId="455ccbb12fa3194e" providerId="LiveId" clId="{82A0EC1B-4883-44C7-83D9-DCEDDEDA3387}" dt="2025-03-03T16:14:50.930" v="31" actId="14100"/>
      <pc:docMkLst>
        <pc:docMk/>
      </pc:docMkLst>
      <pc:sldChg chg="modSp mod">
        <pc:chgData name="Varvara Lazarenko" userId="455ccbb12fa3194e" providerId="LiveId" clId="{82A0EC1B-4883-44C7-83D9-DCEDDEDA3387}" dt="2025-03-03T16:14:18.892" v="25" actId="20577"/>
        <pc:sldMkLst>
          <pc:docMk/>
          <pc:sldMk cId="0" sldId="256"/>
        </pc:sldMkLst>
        <pc:spChg chg="mod">
          <ac:chgData name="Varvara Lazarenko" userId="455ccbb12fa3194e" providerId="LiveId" clId="{82A0EC1B-4883-44C7-83D9-DCEDDEDA3387}" dt="2025-03-03T16:14:18.892" v="25" actId="20577"/>
          <ac:spMkLst>
            <pc:docMk/>
            <pc:sldMk cId="0" sldId="256"/>
            <ac:spMk id="105" creationId="{00000000-0000-0000-0000-000000000000}"/>
          </ac:spMkLst>
        </pc:spChg>
      </pc:sldChg>
      <pc:sldChg chg="modSp mod">
        <pc:chgData name="Varvara Lazarenko" userId="455ccbb12fa3194e" providerId="LiveId" clId="{82A0EC1B-4883-44C7-83D9-DCEDDEDA3387}" dt="2025-03-03T16:14:50.930" v="31" actId="14100"/>
        <pc:sldMkLst>
          <pc:docMk/>
          <pc:sldMk cId="0" sldId="257"/>
        </pc:sldMkLst>
        <pc:spChg chg="mod">
          <ac:chgData name="Varvara Lazarenko" userId="455ccbb12fa3194e" providerId="LiveId" clId="{82A0EC1B-4883-44C7-83D9-DCEDDEDA3387}" dt="2025-03-03T16:14:50.930" v="31" actId="14100"/>
          <ac:spMkLst>
            <pc:docMk/>
            <pc:sldMk cId="0" sldId="257"/>
            <ac:spMk id="117" creationId="{00000000-0000-0000-0000-000000000000}"/>
          </ac:spMkLst>
        </pc:spChg>
      </pc:sldChg>
    </pc:docChg>
  </pc:docChgLst>
</pc:chgInfo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2337954" y="1143000"/>
            <a:ext cx="21819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ctrTitle"/>
          </p:nvPr>
        </p:nvSpPr>
        <p:spPr>
          <a:xfrm>
            <a:off x="945000" y="1749826"/>
            <a:ext cx="5670000" cy="37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400"/>
              <a:buFont typeface="Calibri"/>
              <a:buNone/>
              <a:defRPr sz="2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ubTitle" idx="1"/>
          </p:nvPr>
        </p:nvSpPr>
        <p:spPr>
          <a:xfrm>
            <a:off x="945000" y="5615777"/>
            <a:ext cx="5670000" cy="25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/>
            </a:lvl1pPr>
            <a:lvl2pPr lvl="1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/>
            </a:lvl2pPr>
            <a:lvl3pPr lvl="2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/>
            </a:lvl3pPr>
            <a:lvl4pPr lvl="3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4pPr>
            <a:lvl5pPr lvl="4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5pPr>
            <a:lvl6pPr lvl="5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6pPr>
            <a:lvl7pPr lvl="6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7pPr>
            <a:lvl8pPr lvl="7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8pPr>
            <a:lvl9pPr lvl="8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body" idx="1"/>
          </p:nvPr>
        </p:nvSpPr>
        <p:spPr>
          <a:xfrm rot="5400000">
            <a:off x="388052" y="2977950"/>
            <a:ext cx="6783900" cy="65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>
            <a:spLocks noGrp="1"/>
          </p:cNvSpPr>
          <p:nvPr>
            <p:ph type="title"/>
          </p:nvPr>
        </p:nvSpPr>
        <p:spPr>
          <a:xfrm rot="5400000">
            <a:off x="1694850" y="4284749"/>
            <a:ext cx="9060900" cy="162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body" idx="1"/>
          </p:nvPr>
        </p:nvSpPr>
        <p:spPr>
          <a:xfrm rot="5400000">
            <a:off x="-1612724" y="2701799"/>
            <a:ext cx="9060900" cy="47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4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515813" y="2665576"/>
            <a:ext cx="6520500" cy="4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400"/>
              <a:buFont typeface="Calibri"/>
              <a:buNone/>
              <a:defRPr sz="2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515813" y="7155228"/>
            <a:ext cx="6520500" cy="23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rgbClr val="888888"/>
              </a:buClr>
              <a:buSzPts val="8600"/>
              <a:buNone/>
              <a:defRPr sz="86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7200"/>
              <a:buNone/>
              <a:defRPr sz="72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6400"/>
              <a:buNone/>
              <a:defRPr sz="6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38272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520735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body" idx="1"/>
          </p:nvPr>
        </p:nvSpPr>
        <p:spPr>
          <a:xfrm>
            <a:off x="520736" y="2621026"/>
            <a:ext cx="3198300" cy="12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 b="1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body" idx="2"/>
          </p:nvPr>
        </p:nvSpPr>
        <p:spPr>
          <a:xfrm>
            <a:off x="520736" y="3905552"/>
            <a:ext cx="3198300" cy="57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body" idx="3"/>
          </p:nvPr>
        </p:nvSpPr>
        <p:spPr>
          <a:xfrm>
            <a:off x="3827251" y="2621026"/>
            <a:ext cx="3213900" cy="12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 b="1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9pPr>
          </a:lstStyle>
          <a:p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body" idx="4"/>
          </p:nvPr>
        </p:nvSpPr>
        <p:spPr>
          <a:xfrm>
            <a:off x="3827251" y="3905552"/>
            <a:ext cx="3213900" cy="57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>
            <a:spLocks noGrp="1"/>
          </p:cNvSpPr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body" idx="1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9525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400"/>
              <a:buChar char="•"/>
              <a:defRPr sz="11400"/>
            </a:lvl1pPr>
            <a:lvl2pPr marL="914400" lvl="1" indent="-863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0000"/>
              <a:buChar char="•"/>
              <a:defRPr sz="10000"/>
            </a:lvl2pPr>
            <a:lvl3pPr marL="1371600" lvl="2" indent="-7747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Char char="•"/>
              <a:defRPr sz="8600"/>
            </a:lvl3pPr>
            <a:lvl4pPr marL="1828800" lvl="3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4pPr>
            <a:lvl5pPr marL="2286000" lvl="4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5pPr>
            <a:lvl6pPr marL="2743200" lvl="5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6pPr>
            <a:lvl7pPr marL="3200400" lvl="6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7pPr>
            <a:lvl8pPr marL="3657600" lvl="7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8pPr>
            <a:lvl9pPr marL="4114800" lvl="8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9pPr>
          </a:lstStyle>
          <a:p>
            <a:endParaRPr/>
          </a:p>
        </p:txBody>
      </p:sp>
      <p:sp>
        <p:nvSpPr>
          <p:cNvPr id="61" name="Google Shape;61;p11"/>
          <p:cNvSpPr txBox="1">
            <a:spLocks noGrp="1"/>
          </p:cNvSpPr>
          <p:nvPr>
            <p:ph type="body" idx="2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62" name="Google Shape;62;p11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1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>
            <a:spLocks noGrp="1"/>
          </p:cNvSpPr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2"/>
          <p:cNvSpPr>
            <a:spLocks noGrp="1"/>
          </p:cNvSpPr>
          <p:nvPr>
            <p:ph type="pic" idx="2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2"/>
          <p:cNvSpPr txBox="1">
            <a:spLocks noGrp="1"/>
          </p:cNvSpPr>
          <p:nvPr>
            <p:ph type="body" idx="1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69" name="Google Shape;69;p12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600"/>
              <a:buFont typeface="Calibri"/>
              <a:buNone/>
              <a:defRPr sz="15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3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marR="0" lvl="0" indent="-863600" algn="l" rtl="0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0000"/>
              <a:buFont typeface="Arial"/>
              <a:buChar char="•"/>
              <a:defRPr sz="10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7747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Font typeface="Arial"/>
              <a:buChar char="•"/>
              <a:defRPr sz="8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6858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Char char="•"/>
              <a:defRPr sz="7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3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inkedin.com/in/varvara-lazo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neuronetmem.org/" TargetMode="External"/><Relationship Id="rId5" Type="http://schemas.openxmlformats.org/officeDocument/2006/relationships/hyperlink" Target="https://www.han.nl/onderzoek/lectoraten/lectoraat-digitale-transformatie-in-de-revalidatiezorg/" TargetMode="Externa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3389/fphys.2022.895863" TargetMode="External"/><Relationship Id="rId7" Type="http://schemas.openxmlformats.org/officeDocument/2006/relationships/hyperlink" Target="https://labmgmu.ru/en/main-page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bio.msu.ru/" TargetMode="External"/><Relationship Id="rId5" Type="http://schemas.openxmlformats.org/officeDocument/2006/relationships/hyperlink" Target="https://www.elibrary.ru/item.asp?id=42721639" TargetMode="External"/><Relationship Id="rId4" Type="http://schemas.openxmlformats.org/officeDocument/2006/relationships/hyperlink" Target="https://doi.org/10.2991/artres.k.201209.048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/>
          <p:nvPr/>
        </p:nvSpPr>
        <p:spPr>
          <a:xfrm>
            <a:off x="0" y="-1025"/>
            <a:ext cx="7560000" cy="1153200"/>
          </a:xfrm>
          <a:prstGeom prst="rect">
            <a:avLst/>
          </a:prstGeom>
          <a:solidFill>
            <a:srgbClr val="7BA0B1"/>
          </a:solidFill>
          <a:ln w="12700" cap="flat" cmpd="sng">
            <a:solidFill>
              <a:srgbClr val="7BA0B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"/>
          <p:cNvSpPr/>
          <p:nvPr/>
        </p:nvSpPr>
        <p:spPr>
          <a:xfrm>
            <a:off x="3706600" y="33666"/>
            <a:ext cx="3738900" cy="1077900"/>
          </a:xfrm>
          <a:prstGeom prst="roundRect">
            <a:avLst>
              <a:gd name="adj" fmla="val 12595"/>
            </a:avLst>
          </a:prstGeom>
          <a:solidFill>
            <a:schemeClr val="lt1"/>
          </a:solidFill>
          <a:ln w="12700" cap="flat" cmpd="sng">
            <a:solidFill>
              <a:srgbClr val="4D728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 txBox="1"/>
          <p:nvPr/>
        </p:nvSpPr>
        <p:spPr>
          <a:xfrm flipH="1">
            <a:off x="1591762" y="215319"/>
            <a:ext cx="2078100" cy="7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V</a:t>
            </a:r>
            <a:r>
              <a:rPr lang="en-US" sz="20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arvara</a:t>
            </a:r>
            <a:endParaRPr sz="900" b="1"/>
          </a:p>
          <a:p>
            <a:pPr marL="0" marR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L</a:t>
            </a:r>
            <a:r>
              <a:rPr lang="en-US" sz="20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azarenko</a:t>
            </a:r>
            <a:endParaRPr sz="20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2" name="Google Shape;92;p1"/>
          <p:cNvSpPr txBox="1"/>
          <p:nvPr/>
        </p:nvSpPr>
        <p:spPr>
          <a:xfrm>
            <a:off x="5018858" y="82799"/>
            <a:ext cx="2334049" cy="1020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Nijmegen, The Netherlands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+31 6 2662 9839</a:t>
            </a:r>
            <a:endParaRPr sz="1000" b="0" i="0" u="none" strike="noStrike" cap="none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varlazoa@gmail.com</a:t>
            </a:r>
            <a:endParaRPr sz="1000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29.12.1998 (26 years)</a:t>
            </a: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  <a:hlinkClick r:id="rId3"/>
              </a:rPr>
              <a:t>www.linkedin.com/in/varvara-lazo</a:t>
            </a:r>
            <a:r>
              <a:rPr lang="en-US" sz="1000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</a:p>
        </p:txBody>
      </p:sp>
      <p:pic>
        <p:nvPicPr>
          <p:cNvPr id="93" name="Google Shape;93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70600" y="32625"/>
            <a:ext cx="1077900" cy="10779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94" name="Google Shape;94;p1"/>
          <p:cNvSpPr/>
          <p:nvPr/>
        </p:nvSpPr>
        <p:spPr>
          <a:xfrm>
            <a:off x="0" y="10538973"/>
            <a:ext cx="7560000" cy="150000"/>
          </a:xfrm>
          <a:prstGeom prst="rect">
            <a:avLst/>
          </a:prstGeom>
          <a:solidFill>
            <a:srgbClr val="8FAEBD"/>
          </a:solidFill>
          <a:ln w="12700" cap="flat" cmpd="sng">
            <a:solidFill>
              <a:srgbClr val="8FAEB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"/>
          <p:cNvSpPr txBox="1"/>
          <p:nvPr/>
        </p:nvSpPr>
        <p:spPr>
          <a:xfrm flipH="1">
            <a:off x="3317101" y="10523218"/>
            <a:ext cx="925800" cy="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6" name="Google Shape;96;p1"/>
          <p:cNvSpPr txBox="1"/>
          <p:nvPr/>
        </p:nvSpPr>
        <p:spPr>
          <a:xfrm>
            <a:off x="218482" y="6985412"/>
            <a:ext cx="168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WORK EXPERIENCE</a:t>
            </a:r>
            <a:endParaRPr sz="1100" b="1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7" name="Google Shape;97;p1"/>
          <p:cNvSpPr txBox="1"/>
          <p:nvPr/>
        </p:nvSpPr>
        <p:spPr>
          <a:xfrm flipH="1">
            <a:off x="1722824" y="7284373"/>
            <a:ext cx="5823000" cy="31746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Intern at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hlinkClick r:id="rId5"/>
              </a:rPr>
              <a:t>Digital Transformation of Rehabilitation Care</a:t>
            </a:r>
            <a:endParaRPr sz="900" dirty="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HAN University of Applied Sciences – Nijmegen, The Netherlands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Added value research of home telemonitoring in elderly care based on the HTA framework presented onto the Quadruple aim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Communication with &gt;10 hospitals and medical associations</a:t>
            </a: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Deployment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of 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urveys (22) in Dutch and interviewing (7)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medical professionals in English on their home telemonitoring experience/attitude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Cost-effectiveness analysis (Markov model cohort simulation) on home telemonitoring in the Netherlands</a:t>
            </a:r>
            <a:endParaRPr sz="900" dirty="0">
              <a:solidFill>
                <a:srgbClr val="000000"/>
              </a:solidFill>
            </a:endParaRPr>
          </a:p>
          <a:p>
            <a:pPr marL="0" marR="0" lvl="0" indent="0" algn="just" rtl="0">
              <a:spcAft>
                <a:spcPts val="0"/>
              </a:spcAft>
              <a:buNone/>
            </a:pPr>
            <a:endParaRPr sz="1000" b="1" dirty="0"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Intern at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hlinkClick r:id="rId6"/>
              </a:rPr>
              <a:t>Neuronal Networks of Memory</a:t>
            </a:r>
            <a:endParaRPr sz="900" dirty="0"/>
          </a:p>
          <a:p>
            <a:pPr marL="0" marR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Donders Institute – Nijmegen, The Netherlands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i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 vivo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</a:t>
            </a:r>
            <a:r>
              <a:rPr lang="en-US" sz="1000" baseline="30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2+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imaging of the </a:t>
            </a:r>
            <a:r>
              <a:rPr lang="en-US" sz="100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retrosplenial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cortex in mice during head-fixed virtual social learning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Management of laboratory animals (mice, handling &amp; feeding)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Computational analysis of the obtained data (Python, </a:t>
            </a:r>
            <a:r>
              <a:rPr lang="en-US" sz="100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DeepLabCut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)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8" name="Google Shape;98;p1"/>
          <p:cNvSpPr txBox="1"/>
          <p:nvPr/>
        </p:nvSpPr>
        <p:spPr>
          <a:xfrm flipH="1">
            <a:off x="170821" y="7278463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02/2024 – 08/2024</a:t>
            </a:r>
            <a:endParaRPr sz="900" dirty="0"/>
          </a:p>
        </p:txBody>
      </p:sp>
      <p:sp>
        <p:nvSpPr>
          <p:cNvPr id="99" name="Google Shape;99;p1"/>
          <p:cNvSpPr txBox="1"/>
          <p:nvPr/>
        </p:nvSpPr>
        <p:spPr>
          <a:xfrm flipH="1">
            <a:off x="1648288" y="2946481"/>
            <a:ext cx="5797212" cy="39825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MSc in Medical Biology – Radboud University, Nijmegen, The Netherlands</a:t>
            </a:r>
            <a:endParaRPr sz="10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Science, Management and Innovation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GPA 7.63/10.00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u="sng" dirty="0">
                <a:latin typeface="Verdana"/>
                <a:ea typeface="Verdana"/>
                <a:cs typeface="Verdana"/>
                <a:sym typeface="Verdana"/>
              </a:rPr>
              <a:t>Principal subjects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: Future of health, How Health Systems Work, Sustainable Innovation Management, Methods in Societal Research, Reaching the Sustainable Development Goals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latin typeface="Verdana"/>
                <a:ea typeface="Verdana"/>
                <a:cs typeface="Verdana"/>
                <a:sym typeface="Verdana"/>
              </a:rPr>
              <a:t>Projects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HTA of a Medical Guidance App for International Students in the NL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»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lvl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</a:pP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                  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A Shared Ownership Model of the Green Corridor, Nijmegen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»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lvl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                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«</a:t>
            </a:r>
            <a:r>
              <a:rPr lang="en-GB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 Circular Alternative to Single-Use Cups Within the Dutch Train System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Master thesis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Potential added value of home telemonitoring technology in elderly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care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BSc in Biology – Lomonosov Moscow State University (MSU), Moscow, Russia</a:t>
            </a:r>
            <a:endParaRPr sz="10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Human and Animal Physiology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GPA 4.83/5.00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u="sng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Principal subjects</a:t>
            </a:r>
            <a:r>
              <a:rPr lang="en-GB" sz="1000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: Human and animal physiology, Electrophysiology of excited cells, Neurochemistry, Physiology of central nervous and visceral systems, Physiology of circulation, Virology, Microbiology</a:t>
            </a:r>
            <a:endParaRPr sz="1000" dirty="0">
              <a:solidFill>
                <a:srgbClr val="00000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Bachelor thesis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Role of TASK-1 channels in arterial tone regulation in different organs in rats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0" name="Google Shape;100;p1"/>
          <p:cNvSpPr txBox="1"/>
          <p:nvPr/>
        </p:nvSpPr>
        <p:spPr>
          <a:xfrm>
            <a:off x="218409" y="2704814"/>
            <a:ext cx="19065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EDUCATION</a:t>
            </a:r>
            <a:endParaRPr sz="11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1" name="Google Shape;101;p1"/>
          <p:cNvSpPr txBox="1"/>
          <p:nvPr/>
        </p:nvSpPr>
        <p:spPr>
          <a:xfrm flipH="1">
            <a:off x="170788" y="2946486"/>
            <a:ext cx="14775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09/2022 – </a:t>
            </a:r>
            <a:r>
              <a:rPr lang="hu-H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08</a:t>
            </a:r>
            <a:r>
              <a:rPr lang="hu-HU" sz="1000" dirty="0">
                <a:latin typeface="Verdana"/>
                <a:ea typeface="Verdana"/>
                <a:cs typeface="Verdana"/>
                <a:sym typeface="Verdana"/>
              </a:rPr>
              <a:t>/2024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2" name="Google Shape;102;p1"/>
          <p:cNvSpPr txBox="1"/>
          <p:nvPr/>
        </p:nvSpPr>
        <p:spPr>
          <a:xfrm flipH="1">
            <a:off x="170804" y="5298729"/>
            <a:ext cx="14775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09/2016 – 06/2020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3" name="Google Shape;103;p1"/>
          <p:cNvSpPr txBox="1"/>
          <p:nvPr/>
        </p:nvSpPr>
        <p:spPr>
          <a:xfrm flipH="1">
            <a:off x="170821" y="9225223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02/2023 – 08/2023</a:t>
            </a:r>
            <a:endParaRPr sz="900" dirty="0"/>
          </a:p>
        </p:txBody>
      </p:sp>
      <p:sp>
        <p:nvSpPr>
          <p:cNvPr id="104" name="Google Shape;104;p1"/>
          <p:cNvSpPr txBox="1"/>
          <p:nvPr/>
        </p:nvSpPr>
        <p:spPr>
          <a:xfrm>
            <a:off x="218410" y="1297050"/>
            <a:ext cx="28191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PERSONAL STATEMENT</a:t>
            </a:r>
            <a:endParaRPr sz="1100" b="1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5" name="Google Shape;105;p1"/>
          <p:cNvSpPr txBox="1"/>
          <p:nvPr/>
        </p:nvSpPr>
        <p:spPr>
          <a:xfrm flipH="1">
            <a:off x="218390" y="1542851"/>
            <a:ext cx="7075800" cy="9816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am a highly motivated and hardworking graduate with a </a:t>
            </a:r>
            <a:r>
              <a:rPr lang="en-GB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Master’s degree 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in Medical biology</a:t>
            </a:r>
            <a:r>
              <a:rPr lang="en-GB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. Having worked in fundamental research setting as well as in clinical trials development, I am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 inspired by the societal &amp; business aspects of healthcare innovations. With a strong biomedical background and a keen interest in disseminating knowledge, I envision a career in consultancy, clinical project management, product management, health technology assessment (HTA), value assessment, or health economics.</a:t>
            </a:r>
            <a:endParaRPr lang="en-GB" sz="900" dirty="0"/>
          </a:p>
        </p:txBody>
      </p:sp>
      <p:sp>
        <p:nvSpPr>
          <p:cNvPr id="107" name="Google Shape;107;p1"/>
          <p:cNvSpPr txBox="1"/>
          <p:nvPr/>
        </p:nvSpPr>
        <p:spPr>
          <a:xfrm>
            <a:off x="3933009" y="82799"/>
            <a:ext cx="1026000" cy="1020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Address</a:t>
            </a:r>
            <a:endParaRPr sz="900" b="1" i="0" u="none" strike="noStrike" cap="none" dirty="0">
              <a:solidFill>
                <a:srgbClr val="000000"/>
              </a:solidFill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Telephone</a:t>
            </a:r>
            <a:endParaRPr sz="1000" b="1" i="0" u="none" strike="noStrike" cap="none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E-mail</a:t>
            </a:r>
            <a:endParaRPr sz="1000" b="1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Date of birth</a:t>
            </a: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 dirty="0">
                <a:solidFill>
                  <a:srgbClr val="4D7283"/>
                </a:solidFill>
                <a:latin typeface="Verdana"/>
                <a:ea typeface="Verdana"/>
                <a:sym typeface="Verdana"/>
              </a:rPr>
              <a:t>LinkedIn</a:t>
            </a:r>
            <a:endParaRPr sz="900" b="1" i="0" u="none" strike="noStrike" cap="none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"/>
          <p:cNvSpPr txBox="1"/>
          <p:nvPr/>
        </p:nvSpPr>
        <p:spPr>
          <a:xfrm>
            <a:off x="342327" y="4848626"/>
            <a:ext cx="31002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ACADEMIC HONORS AND AWARDS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2"/>
          <p:cNvSpPr txBox="1"/>
          <p:nvPr/>
        </p:nvSpPr>
        <p:spPr>
          <a:xfrm>
            <a:off x="342333" y="3564903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DIGITAL SKILLS</a:t>
            </a: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"/>
          <p:cNvSpPr txBox="1"/>
          <p:nvPr/>
        </p:nvSpPr>
        <p:spPr>
          <a:xfrm>
            <a:off x="342328" y="3778078"/>
            <a:ext cx="7014900" cy="243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Python (beginner), </a:t>
            </a:r>
            <a:r>
              <a:rPr lang="en-US" sz="1000" b="0" i="0" u="none" strike="noStrike" cap="none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DeepLabCut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STATISTICA, GraphPad Prism and MS Office </a:t>
            </a:r>
            <a:r>
              <a:rPr lang="en-US" sz="1000" b="0" i="0" u="none" strike="noStrike" cap="none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softwares</a:t>
            </a:r>
            <a:endParaRPr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6" name="Google Shape;116;p2"/>
          <p:cNvSpPr txBox="1"/>
          <p:nvPr/>
        </p:nvSpPr>
        <p:spPr>
          <a:xfrm>
            <a:off x="342325" y="4115662"/>
            <a:ext cx="14784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LANGUAGES</a:t>
            </a:r>
          </a:p>
        </p:txBody>
      </p:sp>
      <p:sp>
        <p:nvSpPr>
          <p:cNvPr id="117" name="Google Shape;117;p2"/>
          <p:cNvSpPr txBox="1"/>
          <p:nvPr/>
        </p:nvSpPr>
        <p:spPr>
          <a:xfrm>
            <a:off x="342315" y="4316942"/>
            <a:ext cx="7014899" cy="4092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Russian (native), English (fluent – С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1-2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German (intermediate – В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-В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Dutch (low intermediate – А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-B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French (beginner – А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</a:t>
            </a:r>
            <a:endParaRPr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8" name="Google Shape;118;p2"/>
          <p:cNvSpPr txBox="1"/>
          <p:nvPr/>
        </p:nvSpPr>
        <p:spPr>
          <a:xfrm>
            <a:off x="342329" y="6526617"/>
            <a:ext cx="24738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VOLUNTEERING ACTIVITY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2"/>
          <p:cNvSpPr txBox="1"/>
          <p:nvPr/>
        </p:nvSpPr>
        <p:spPr>
          <a:xfrm>
            <a:off x="1110925" y="5067551"/>
            <a:ext cx="62031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Awarded Orange Tulip Scholarship for the studies at Radboud University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Awarded MSU Increased State Academic Scholarship for scientific and academic achievements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Second prize-winner in the Lomonosov Universiade on modern problems of biology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"/>
          <p:cNvSpPr txBox="1"/>
          <p:nvPr/>
        </p:nvSpPr>
        <p:spPr>
          <a:xfrm>
            <a:off x="1110930" y="6734533"/>
            <a:ext cx="6203100" cy="79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Mentorship of </a:t>
            </a:r>
            <a:r>
              <a:rPr lang="en-GB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international exchange and Master’s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students at the Radboud Intro</a:t>
            </a: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Organization of the BBB Career Event 2023, Nijmegen</a:t>
            </a:r>
            <a:endParaRPr sz="900"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Organization of volleyball tournaments in the international volleyball group at Radboud</a:t>
            </a:r>
            <a:endParaRPr sz="900"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Mentorship of first-year students at Faculty of Biology, MSU, Moscow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"/>
          <p:cNvSpPr txBox="1"/>
          <p:nvPr/>
        </p:nvSpPr>
        <p:spPr>
          <a:xfrm>
            <a:off x="342330" y="8138025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JOURNAL PUBLICATIONS</a:t>
            </a:r>
            <a:endParaRPr sz="1100" b="1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2" name="Google Shape;122;p2"/>
          <p:cNvSpPr/>
          <p:nvPr/>
        </p:nvSpPr>
        <p:spPr>
          <a:xfrm>
            <a:off x="0" y="10538973"/>
            <a:ext cx="7560000" cy="150000"/>
          </a:xfrm>
          <a:prstGeom prst="rect">
            <a:avLst/>
          </a:prstGeom>
          <a:solidFill>
            <a:srgbClr val="8FAEBD"/>
          </a:solidFill>
          <a:ln w="12700" cap="flat" cmpd="sng">
            <a:solidFill>
              <a:srgbClr val="8FAEB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2"/>
          <p:cNvSpPr txBox="1"/>
          <p:nvPr/>
        </p:nvSpPr>
        <p:spPr>
          <a:xfrm flipH="1">
            <a:off x="3317101" y="10523218"/>
            <a:ext cx="925800" cy="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8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4" name="Google Shape;124;p2"/>
          <p:cNvSpPr txBox="1"/>
          <p:nvPr/>
        </p:nvSpPr>
        <p:spPr>
          <a:xfrm>
            <a:off x="342319" y="7604362"/>
            <a:ext cx="11295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HOBBIES</a:t>
            </a:r>
            <a:endParaRPr sz="11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5" name="Google Shape;125;p2"/>
          <p:cNvSpPr txBox="1"/>
          <p:nvPr/>
        </p:nvSpPr>
        <p:spPr>
          <a:xfrm>
            <a:off x="342328" y="7794287"/>
            <a:ext cx="5295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Volleyball, drawing, guitar playing, traveling</a:t>
            </a:r>
            <a:endParaRPr sz="1000" dirty="0"/>
          </a:p>
        </p:txBody>
      </p:sp>
      <p:sp>
        <p:nvSpPr>
          <p:cNvPr id="126" name="Google Shape;126;p2"/>
          <p:cNvSpPr txBox="1"/>
          <p:nvPr/>
        </p:nvSpPr>
        <p:spPr>
          <a:xfrm>
            <a:off x="184025" y="5067551"/>
            <a:ext cx="8682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2022-2024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2020-2021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2021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2"/>
          <p:cNvSpPr txBox="1"/>
          <p:nvPr/>
        </p:nvSpPr>
        <p:spPr>
          <a:xfrm>
            <a:off x="126429" y="6734542"/>
            <a:ext cx="925800" cy="79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08/2024</a:t>
            </a: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05/2023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2022-2023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2018-2021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8" name="Google Shape;128;p2"/>
          <p:cNvSpPr txBox="1"/>
          <p:nvPr/>
        </p:nvSpPr>
        <p:spPr>
          <a:xfrm>
            <a:off x="222617" y="8364986"/>
            <a:ext cx="6971697" cy="2041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71755" algn="just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Anastasia A., </a:t>
            </a: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Lazarenko Varvara S.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Gaynullina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Dina K.,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Tarasova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Olga S., Schubert Rudolf (2022). TWIK-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Related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Acid-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Sensitive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Potassium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Channels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(TASK-1)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Emerge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as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Contributors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to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Tone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Regulation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in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Renal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Arteries at Alkaline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Frontiers in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physiology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13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: 895863.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3"/>
              </a:rPr>
              <a:t>https://doi.org/10.3389/fphys.2022.895863</a:t>
            </a:r>
            <a:endParaRPr lang="nl-NL" sz="10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R="71755" algn="just" rtl="0" fontAlgn="base">
              <a:spcBef>
                <a:spcPts val="970"/>
              </a:spcBef>
              <a:spcAft>
                <a:spcPts val="0"/>
              </a:spcAft>
              <a:buFont typeface="+mj-lt"/>
              <a:buAutoNum type="arabicPeriod"/>
            </a:pP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Lazarenko Varvara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Anastasia,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Gaynullina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Dina, Schubert Rudolph (2020). TASK-1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Channels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Play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Anticontractile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Role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in Rat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Septal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Coronary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Artery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Under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Pharmacological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Blockade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Endothelium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.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Artery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Research, 26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(S1): S58.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4"/>
              </a:rPr>
              <a:t>https://doi.org/10.2991/artres.k.201209.048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 </a:t>
            </a:r>
            <a:endParaRPr lang="nl-NL" sz="1000" b="1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R="71755" algn="just" rtl="0" fontAlgn="base">
              <a:spcBef>
                <a:spcPts val="970"/>
              </a:spcBef>
              <a:spcAft>
                <a:spcPts val="0"/>
              </a:spcAft>
              <a:buFont typeface="+mj-lt"/>
              <a:buAutoNum type="arabicPeriod"/>
            </a:pP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Borzykh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A.A.,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Kuzmin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I.V.,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Kiryukhina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O.O.,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Selivanova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E.K.,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A.A., </a:t>
            </a: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Lazarenko V.S.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Los-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Arkos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Uvarova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S.,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Nesterenko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A.M.,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Tarasova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O.S. (2020).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Voluntary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running training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female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rats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during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gestation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: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characteristics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experimental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model [in Russian].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Aviakosmicheskaya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Ekologicheskaya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Meditsina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54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(2): 89–95.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5"/>
              </a:rPr>
              <a:t>https://www.elibrary.ru/item.asp?id=42721639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 </a:t>
            </a:r>
            <a:endParaRPr lang="nl-NL" sz="10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131" name="Google Shape;131;p2"/>
          <p:cNvSpPr txBox="1"/>
          <p:nvPr/>
        </p:nvSpPr>
        <p:spPr>
          <a:xfrm flipH="1">
            <a:off x="1737000" y="1861559"/>
            <a:ext cx="5823000" cy="1576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Junior Research Assistant at </a:t>
            </a: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6"/>
              </a:rPr>
              <a:t>Faculty of Biology</a:t>
            </a:r>
            <a:endParaRPr sz="9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Lomonosov Moscow State University – Moscow, Russia</a:t>
            </a:r>
            <a:endParaRPr sz="10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Physiological and molecular biology experiments</a:t>
            </a:r>
            <a:r>
              <a:rPr lang="ru-RU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(</a:t>
            </a: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wire myography, real-time PCR, western blot)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Management of laboratory animals (Wistar rats)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Statistical analysis of the obtained data (STATISTICA, GraphPad Prism)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management (experiment and research strategy planning)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Presentation of the results at two conferences (Oct, 2020; Apr, 2021)</a:t>
            </a:r>
            <a:endParaRPr sz="10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32" name="Google Shape;132;p2"/>
          <p:cNvSpPr txBox="1"/>
          <p:nvPr/>
        </p:nvSpPr>
        <p:spPr>
          <a:xfrm flipH="1">
            <a:off x="170820" y="1861548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10/2020 – 10/2021</a:t>
            </a:r>
            <a:endParaRPr sz="10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" name="Google Shape;97;p1">
            <a:extLst>
              <a:ext uri="{FF2B5EF4-FFF2-40B4-BE49-F238E27FC236}">
                <a16:creationId xmlns:a16="http://schemas.microsoft.com/office/drawing/2014/main" id="{5BE3E065-D3C4-8B4F-2E62-14957DBC508B}"/>
              </a:ext>
            </a:extLst>
          </p:cNvPr>
          <p:cNvSpPr txBox="1"/>
          <p:nvPr/>
        </p:nvSpPr>
        <p:spPr>
          <a:xfrm flipH="1">
            <a:off x="1737000" y="40397"/>
            <a:ext cx="5823000" cy="1833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Assistant at the Science department of the Contract Research Organization</a:t>
            </a:r>
            <a:endParaRPr sz="900" dirty="0"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7"/>
              </a:rPr>
              <a:t>LABMGMU</a:t>
            </a: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LLC – Moscow, Russia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Developing clinical trial design, synopses, protocols, investigator’s brochures </a:t>
            </a: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for  &gt;35 phase I, II, III clinical trials and bioequivalence trials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&gt;30 user interviews (testing the readability of pharmaceuticals’ package leaflets)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management (control of the deadlines; compliance with the sponsor’s requirements)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Computational analysis of the obtained data (STATISTICA, GraphPad Prism)</a:t>
            </a:r>
            <a:endParaRPr sz="10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" name="Google Shape;106;p1">
            <a:extLst>
              <a:ext uri="{FF2B5EF4-FFF2-40B4-BE49-F238E27FC236}">
                <a16:creationId xmlns:a16="http://schemas.microsoft.com/office/drawing/2014/main" id="{5BDCF679-F8A8-67E5-EF59-5BF21099372B}"/>
              </a:ext>
            </a:extLst>
          </p:cNvPr>
          <p:cNvSpPr txBox="1"/>
          <p:nvPr/>
        </p:nvSpPr>
        <p:spPr>
          <a:xfrm flipH="1">
            <a:off x="170820" y="171901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08/2021 – 08/2022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Google Shape;116;p2">
            <a:extLst>
              <a:ext uri="{FF2B5EF4-FFF2-40B4-BE49-F238E27FC236}">
                <a16:creationId xmlns:a16="http://schemas.microsoft.com/office/drawing/2014/main" id="{3CEF2A7C-367C-A5C9-B6A3-DDE1EA3B5B78}"/>
              </a:ext>
            </a:extLst>
          </p:cNvPr>
          <p:cNvSpPr txBox="1"/>
          <p:nvPr/>
        </p:nvSpPr>
        <p:spPr>
          <a:xfrm>
            <a:off x="313025" y="5787701"/>
            <a:ext cx="14784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CERTIFICATES</a:t>
            </a:r>
          </a:p>
        </p:txBody>
      </p:sp>
      <p:sp>
        <p:nvSpPr>
          <p:cNvPr id="5" name="Google Shape;119;p2">
            <a:extLst>
              <a:ext uri="{FF2B5EF4-FFF2-40B4-BE49-F238E27FC236}">
                <a16:creationId xmlns:a16="http://schemas.microsoft.com/office/drawing/2014/main" id="{999D4D53-7B54-6A13-E502-ED1C8A6DF573}"/>
              </a:ext>
            </a:extLst>
          </p:cNvPr>
          <p:cNvSpPr txBox="1"/>
          <p:nvPr/>
        </p:nvSpPr>
        <p:spPr>
          <a:xfrm>
            <a:off x="1035475" y="5979297"/>
            <a:ext cx="6524199" cy="427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 course on ex. Art. 9 of the Dutch Act on animal experimentation, </a:t>
            </a:r>
            <a:r>
              <a:rPr lang="en-GB" sz="1000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Radboudumc</a:t>
            </a:r>
            <a:endParaRPr lang="en-GB"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GB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An upgrade training on ICH GCP guidelines, LABMGMU</a:t>
            </a:r>
            <a:endParaRPr lang="en-GB"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Google Shape;126;p2">
            <a:extLst>
              <a:ext uri="{FF2B5EF4-FFF2-40B4-BE49-F238E27FC236}">
                <a16:creationId xmlns:a16="http://schemas.microsoft.com/office/drawing/2014/main" id="{E42D5818-2AFD-7980-5880-E3C0503808B6}"/>
              </a:ext>
            </a:extLst>
          </p:cNvPr>
          <p:cNvSpPr txBox="1"/>
          <p:nvPr/>
        </p:nvSpPr>
        <p:spPr>
          <a:xfrm>
            <a:off x="108576" y="5979297"/>
            <a:ext cx="868200" cy="427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2023</a:t>
            </a: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2021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245</TotalTime>
  <Words>991</Words>
  <Application>Microsoft Office PowerPoint</Application>
  <PresentationFormat>Custom</PresentationFormat>
  <Paragraphs>96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Noto Sans Symbols</vt:lpstr>
      <vt:lpstr>Verdana</vt:lpstr>
      <vt:lpstr>Тема Office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Barbara</dc:creator>
  <cp:lastModifiedBy>Varvara Lazarenko</cp:lastModifiedBy>
  <cp:revision>1</cp:revision>
  <dcterms:created xsi:type="dcterms:W3CDTF">2020-08-14T18:05:47Z</dcterms:created>
  <dcterms:modified xsi:type="dcterms:W3CDTF">2025-03-05T15:29:42Z</dcterms:modified>
</cp:coreProperties>
</file>